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7"/>
  </p:notesMasterIdLst>
  <p:handoutMasterIdLst>
    <p:handoutMasterId r:id="rId19"/>
  </p:handoutMasterIdLst>
  <p:sldIdLst>
    <p:sldId id="282" r:id="rId4"/>
    <p:sldId id="334" r:id="rId5"/>
    <p:sldId id="257" r:id="rId6"/>
    <p:sldId id="319" r:id="rId8"/>
    <p:sldId id="340" r:id="rId9"/>
    <p:sldId id="335" r:id="rId10"/>
    <p:sldId id="320" r:id="rId11"/>
    <p:sldId id="332" r:id="rId12"/>
    <p:sldId id="16669749" r:id="rId13"/>
    <p:sldId id="302" r:id="rId14"/>
    <p:sldId id="316" r:id="rId15"/>
    <p:sldId id="306" r:id="rId16"/>
    <p:sldId id="308" r:id="rId17"/>
    <p:sldId id="309" r:id="rId18"/>
  </p:sldIdLst>
  <p:sldSz cx="12192000" cy="6858000"/>
  <p:notesSz cx="6858000" cy="9144000"/>
  <p:embeddedFontLst>
    <p:embeddedFont>
      <p:font typeface="黑体" panose="02010609060101010101" charset="-122"/>
      <p:regular r:id="rId23"/>
    </p:embeddedFont>
    <p:embeddedFont>
      <p:font typeface="微软雅黑" panose="020B0503020204020204" pitchFamily="34" charset="-122"/>
      <p:regular r:id="rId24"/>
      <p:bold r:id="rId25"/>
    </p:embeddedFont>
    <p:embeddedFont>
      <p:font typeface="Calibri" panose="020F0502020204030204" charset="0"/>
      <p:regular r:id="rId26"/>
      <p:bold r:id="rId27"/>
      <p:italic r:id="rId28"/>
      <p:boldItalic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2CE4AB80-628A-43FD-9FF0-B8C43B7C9ED6}">
          <p14:sldIdLst>
            <p14:sldId id="282"/>
          </p14:sldIdLst>
        </p14:section>
        <p14:section name="概述" id="{7901FDFE-0242-4F57-9B0E-C59271B1B741}">
          <p14:sldIdLst>
            <p14:sldId id="334"/>
          </p14:sldIdLst>
        </p14:section>
        <p14:section name="亮点" id="{4A229F01-6B5D-49A4-AEB0-D88C48F4863F}">
          <p14:sldIdLst>
            <p14:sldId id="257"/>
          </p14:sldIdLst>
        </p14:section>
        <p14:section name="初心" id="{F56C9793-70E3-4ACC-ADF5-3285EAE83E02}">
          <p14:sldIdLst>
            <p14:sldId id="319"/>
          </p14:sldIdLst>
        </p14:section>
        <p14:section name="背景" id="{0BB406BF-7D65-4466-A558-44E8F5C3F93A}">
          <p14:sldIdLst>
            <p14:sldId id="340"/>
          </p14:sldIdLst>
        </p14:section>
        <p14:section name="调研" id="{552E3C97-5309-4B65-8E9F-92387BABD324}">
          <p14:sldIdLst>
            <p14:sldId id="335"/>
          </p14:sldIdLst>
        </p14:section>
        <p14:section name="创新" id="{9340E4A4-0E04-4F4F-BA44-F61CAD654AA0}">
          <p14:sldIdLst>
            <p14:sldId id="320"/>
          </p14:sldIdLst>
        </p14:section>
        <p14:section name="案例" id="{8560B872-6BD3-42B9-866A-24EAB9CE4098}">
          <p14:sldIdLst>
            <p14:sldId id="332"/>
          </p14:sldIdLst>
        </p14:section>
        <p14:section name="成效" id="{0C2DABBD-ABEA-445E-8895-8652D112C7DB}">
          <p14:sldIdLst>
            <p14:sldId id="16669749"/>
          </p14:sldIdLst>
        </p14:section>
        <p14:section name="团队" id="{8BCF4070-99CD-4EF3-9F7C-301A8D5CF24D}">
          <p14:sldIdLst>
            <p14:sldId id="302"/>
          </p14:sldIdLst>
        </p14:section>
        <p14:section name="个人成长" id="{EB14A21C-9883-4A4B-866E-B7D765BBBE38}">
          <p14:sldIdLst>
            <p14:sldId id="316"/>
          </p14:sldIdLst>
        </p14:section>
        <p14:section name="社会价值" id="{1C562803-8E91-48AC-BBC6-8DE26CDE5785}">
          <p14:sldIdLst>
            <p14:sldId id="306"/>
          </p14:sldIdLst>
        </p14:section>
        <p14:section name="规划" id="{5A7D8B16-0A61-4CB0-AC5B-3098E1C8AD09}">
          <p14:sldIdLst>
            <p14:sldId id="308"/>
          </p14:sldIdLst>
        </p14:section>
        <p14:section name="尾页" id="{B1F23581-6E89-47B8-A5F2-3FD173860189}">
          <p14:sldIdLst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pos="545" userDrawn="1">
          <p15:clr>
            <a:srgbClr val="A4A3A4"/>
          </p15:clr>
        </p15:guide>
        <p15:guide id="2" pos="7302" userDrawn="1">
          <p15:clr>
            <a:srgbClr val="A4A3A4"/>
          </p15:clr>
        </p15:guide>
        <p15:guide id="4" orient="horz" pos="592" userDrawn="1">
          <p15:clr>
            <a:srgbClr val="A4A3A4"/>
          </p15:clr>
        </p15:guide>
        <p15:guide id="6" orient="horz" pos="37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78" autoAdjust="0"/>
    <p:restoredTop sz="95726" autoAdjust="0"/>
  </p:normalViewPr>
  <p:slideViewPr>
    <p:cSldViewPr snapToGrid="0" showGuides="1">
      <p:cViewPr>
        <p:scale>
          <a:sx n="75" d="100"/>
          <a:sy n="75" d="100"/>
        </p:scale>
        <p:origin x="150" y="1548"/>
      </p:cViewPr>
      <p:guideLst>
        <p:guide pos="545"/>
        <p:guide pos="7302"/>
        <p:guide orient="horz" pos="592"/>
        <p:guide orient="horz" pos="37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22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/>
              <a:t>圈出领导和负责人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/</a:t>
            </a:r>
            <a:r>
              <a:rPr lang="zh-CN" altLang="en-US" dirty="0"/>
              <a:t>亿人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做一页调研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分店分行，不要一大段写在一起。具体到月份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图片替换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sz="quarter" idx="10"/>
          </p:nvPr>
        </p:nvSpPr>
        <p:spPr>
          <a:xfrm>
            <a:off x="251927" y="258823"/>
            <a:ext cx="4021494" cy="461665"/>
          </a:xfrm>
        </p:spPr>
        <p:txBody>
          <a:bodyPr>
            <a:norm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内容占位符 8"/>
          <p:cNvSpPr>
            <a:spLocks noGrp="1"/>
          </p:cNvSpPr>
          <p:nvPr>
            <p:ph sz="quarter" idx="11" hasCustomPrompt="1"/>
          </p:nvPr>
        </p:nvSpPr>
        <p:spPr>
          <a:xfrm>
            <a:off x="660400" y="986611"/>
            <a:ext cx="10858499" cy="87200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zh-CN" altLang="en-US" dirty="0"/>
              <a:t>主旨句</a:t>
            </a:r>
            <a:endParaRPr lang="en-US" altLang="zh-CN" dirty="0"/>
          </a:p>
          <a:p>
            <a:pPr lvl="0"/>
            <a:r>
              <a:rPr lang="zh-CN" altLang="en-US" dirty="0"/>
              <a:t>第二行主旨句</a:t>
            </a:r>
            <a:endParaRPr lang="zh-CN" altLang="en-US" dirty="0"/>
          </a:p>
        </p:txBody>
      </p:sp>
      <p:sp>
        <p:nvSpPr>
          <p:cNvPr id="11" name="内容占位符 8"/>
          <p:cNvSpPr>
            <a:spLocks noGrp="1"/>
          </p:cNvSpPr>
          <p:nvPr>
            <p:ph sz="quarter" idx="12" hasCustomPrompt="1"/>
          </p:nvPr>
        </p:nvSpPr>
        <p:spPr>
          <a:xfrm>
            <a:off x="765109" y="2087623"/>
            <a:ext cx="2789853" cy="46166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zh-CN" altLang="en-US" dirty="0"/>
              <a:t>项目内容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sz="quarter" idx="10"/>
          </p:nvPr>
        </p:nvSpPr>
        <p:spPr>
          <a:xfrm>
            <a:off x="251926" y="258823"/>
            <a:ext cx="11667021" cy="461665"/>
          </a:xfrm>
        </p:spPr>
        <p:txBody>
          <a:bodyPr>
            <a:norm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内容占位符 8"/>
          <p:cNvSpPr>
            <a:spLocks noGrp="1"/>
          </p:cNvSpPr>
          <p:nvPr>
            <p:ph sz="quarter" idx="11" hasCustomPrompt="1"/>
          </p:nvPr>
        </p:nvSpPr>
        <p:spPr>
          <a:xfrm>
            <a:off x="251928" y="986611"/>
            <a:ext cx="11667022" cy="87200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zh-CN" altLang="en-US" dirty="0"/>
              <a:t>主旨句</a:t>
            </a:r>
            <a:endParaRPr lang="en-US" altLang="zh-CN" dirty="0"/>
          </a:p>
          <a:p>
            <a:pPr lvl="0"/>
            <a:r>
              <a:rPr lang="zh-CN" altLang="en-US" dirty="0"/>
              <a:t>第二行主旨句</a:t>
            </a:r>
            <a:endParaRPr lang="zh-CN" altLang="en-US" dirty="0"/>
          </a:p>
        </p:txBody>
      </p:sp>
      <p:sp>
        <p:nvSpPr>
          <p:cNvPr id="11" name="内容占位符 8"/>
          <p:cNvSpPr>
            <a:spLocks noGrp="1"/>
          </p:cNvSpPr>
          <p:nvPr>
            <p:ph sz="quarter" idx="12" hasCustomPrompt="1"/>
          </p:nvPr>
        </p:nvSpPr>
        <p:spPr>
          <a:xfrm>
            <a:off x="765109" y="2087623"/>
            <a:ext cx="2789853" cy="46166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zh-CN" altLang="en-US" dirty="0"/>
              <a:t>项目内容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" panose="020B0400000000000000" pitchFamily="34" charset="-122"/>
                <a:ea typeface="思源黑体" panose="020B0400000000000000" pitchFamily="3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" panose="020B0400000000000000" pitchFamily="34" charset="-122"/>
                <a:ea typeface="思源黑体" panose="020B04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" panose="020B0400000000000000" pitchFamily="34" charset="-122"/>
                <a:ea typeface="思源黑体" panose="020B0400000000000000" pitchFamily="3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" panose="020B0400000000000000" pitchFamily="34" charset="-122"/>
          <a:ea typeface="思源黑体" panose="020B04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" panose="020B0400000000000000" pitchFamily="34" charset="-122"/>
          <a:ea typeface="思源黑体" panose="020B04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" panose="020B0400000000000000" pitchFamily="34" charset="-122"/>
          <a:ea typeface="思源黑体" panose="020B04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" panose="020B0400000000000000" pitchFamily="34" charset="-122"/>
          <a:ea typeface="思源黑体" panose="020B04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400000000000000" pitchFamily="34" charset="-122"/>
          <a:ea typeface="思源黑体" panose="020B04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400000000000000" pitchFamily="34" charset="-122"/>
          <a:ea typeface="思源黑体" panose="020B04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C4D47-E351-43B7-86F8-2E19803D55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88C34-6F3C-4FE8-A81C-0779DA7AD41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任意多边形: 形状 36"/>
          <p:cNvSpPr/>
          <p:nvPr>
            <p:custDataLst>
              <p:tags r:id="rId1"/>
            </p:custDataLst>
          </p:nvPr>
        </p:nvSpPr>
        <p:spPr>
          <a:xfrm>
            <a:off x="2820170" y="3580990"/>
            <a:ext cx="3109721" cy="310407"/>
          </a:xfrm>
          <a:custGeom>
            <a:avLst/>
            <a:gdLst>
              <a:gd name="connsiteX0" fmla="*/ 6408801 w 6836568"/>
              <a:gd name="connsiteY0" fmla="*/ 73247 h 1263395"/>
              <a:gd name="connsiteX1" fmla="*/ 6287548 w 6836568"/>
              <a:gd name="connsiteY1" fmla="*/ 73247 h 1263395"/>
              <a:gd name="connsiteX2" fmla="*/ 6218968 w 6836568"/>
              <a:gd name="connsiteY2" fmla="*/ 0 h 1263395"/>
              <a:gd name="connsiteX3" fmla="*/ 617506 w 6836568"/>
              <a:gd name="connsiteY3" fmla="*/ 0 h 1263395"/>
              <a:gd name="connsiteX4" fmla="*/ 548926 w 6836568"/>
              <a:gd name="connsiteY4" fmla="*/ 73247 h 1263395"/>
              <a:gd name="connsiteX5" fmla="*/ 427673 w 6836568"/>
              <a:gd name="connsiteY5" fmla="*/ 73247 h 1263395"/>
              <a:gd name="connsiteX6" fmla="*/ 0 w 6836568"/>
              <a:gd name="connsiteY6" fmla="*/ 631698 h 1263395"/>
              <a:gd name="connsiteX7" fmla="*/ 427673 w 6836568"/>
              <a:gd name="connsiteY7" fmla="*/ 1190149 h 1263395"/>
              <a:gd name="connsiteX8" fmla="*/ 548926 w 6836568"/>
              <a:gd name="connsiteY8" fmla="*/ 1190149 h 1263395"/>
              <a:gd name="connsiteX9" fmla="*/ 617506 w 6836568"/>
              <a:gd name="connsiteY9" fmla="*/ 1263396 h 1263395"/>
              <a:gd name="connsiteX10" fmla="*/ 6219063 w 6836568"/>
              <a:gd name="connsiteY10" fmla="*/ 1263396 h 1263395"/>
              <a:gd name="connsiteX11" fmla="*/ 6287643 w 6836568"/>
              <a:gd name="connsiteY11" fmla="*/ 1190149 h 1263395"/>
              <a:gd name="connsiteX12" fmla="*/ 6408801 w 6836568"/>
              <a:gd name="connsiteY12" fmla="*/ 1190149 h 1263395"/>
              <a:gd name="connsiteX13" fmla="*/ 6836569 w 6836568"/>
              <a:gd name="connsiteY13" fmla="*/ 631698 h 126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6568" h="1263395">
                <a:moveTo>
                  <a:pt x="6408801" y="73247"/>
                </a:moveTo>
                <a:lnTo>
                  <a:pt x="6287548" y="73247"/>
                </a:lnTo>
                <a:lnTo>
                  <a:pt x="6218968" y="0"/>
                </a:lnTo>
                <a:lnTo>
                  <a:pt x="617506" y="0"/>
                </a:lnTo>
                <a:lnTo>
                  <a:pt x="548926" y="73247"/>
                </a:lnTo>
                <a:lnTo>
                  <a:pt x="427673" y="73247"/>
                </a:lnTo>
                <a:lnTo>
                  <a:pt x="0" y="631698"/>
                </a:lnTo>
                <a:lnTo>
                  <a:pt x="427673" y="1190149"/>
                </a:lnTo>
                <a:lnTo>
                  <a:pt x="548926" y="1190149"/>
                </a:lnTo>
                <a:lnTo>
                  <a:pt x="617506" y="1263396"/>
                </a:lnTo>
                <a:lnTo>
                  <a:pt x="6219063" y="1263396"/>
                </a:lnTo>
                <a:lnTo>
                  <a:pt x="6287643" y="1190149"/>
                </a:lnTo>
                <a:lnTo>
                  <a:pt x="6408801" y="1190149"/>
                </a:lnTo>
                <a:lnTo>
                  <a:pt x="6836569" y="631698"/>
                </a:lnTo>
                <a:close/>
              </a:path>
            </a:pathLst>
          </a:custGeom>
          <a:solidFill>
            <a:schemeClr val="bg2"/>
          </a:solidFill>
          <a:ln w="15875" cap="flat">
            <a:gradFill>
              <a:gsLst>
                <a:gs pos="2900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400000000000000" pitchFamily="34" charset="-122"/>
              <a:ea typeface="思源黑体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40" name="任意多边形: 形状 39"/>
          <p:cNvSpPr/>
          <p:nvPr>
            <p:custDataLst>
              <p:tags r:id="rId2"/>
            </p:custDataLst>
          </p:nvPr>
        </p:nvSpPr>
        <p:spPr>
          <a:xfrm>
            <a:off x="6027665" y="3580990"/>
            <a:ext cx="3109721" cy="310407"/>
          </a:xfrm>
          <a:custGeom>
            <a:avLst/>
            <a:gdLst>
              <a:gd name="connsiteX0" fmla="*/ 6408801 w 6836568"/>
              <a:gd name="connsiteY0" fmla="*/ 73247 h 1263395"/>
              <a:gd name="connsiteX1" fmla="*/ 6287548 w 6836568"/>
              <a:gd name="connsiteY1" fmla="*/ 73247 h 1263395"/>
              <a:gd name="connsiteX2" fmla="*/ 6218968 w 6836568"/>
              <a:gd name="connsiteY2" fmla="*/ 0 h 1263395"/>
              <a:gd name="connsiteX3" fmla="*/ 617506 w 6836568"/>
              <a:gd name="connsiteY3" fmla="*/ 0 h 1263395"/>
              <a:gd name="connsiteX4" fmla="*/ 548926 w 6836568"/>
              <a:gd name="connsiteY4" fmla="*/ 73247 h 1263395"/>
              <a:gd name="connsiteX5" fmla="*/ 427673 w 6836568"/>
              <a:gd name="connsiteY5" fmla="*/ 73247 h 1263395"/>
              <a:gd name="connsiteX6" fmla="*/ 0 w 6836568"/>
              <a:gd name="connsiteY6" fmla="*/ 631698 h 1263395"/>
              <a:gd name="connsiteX7" fmla="*/ 427673 w 6836568"/>
              <a:gd name="connsiteY7" fmla="*/ 1190149 h 1263395"/>
              <a:gd name="connsiteX8" fmla="*/ 548926 w 6836568"/>
              <a:gd name="connsiteY8" fmla="*/ 1190149 h 1263395"/>
              <a:gd name="connsiteX9" fmla="*/ 617506 w 6836568"/>
              <a:gd name="connsiteY9" fmla="*/ 1263396 h 1263395"/>
              <a:gd name="connsiteX10" fmla="*/ 6219063 w 6836568"/>
              <a:gd name="connsiteY10" fmla="*/ 1263396 h 1263395"/>
              <a:gd name="connsiteX11" fmla="*/ 6287643 w 6836568"/>
              <a:gd name="connsiteY11" fmla="*/ 1190149 h 1263395"/>
              <a:gd name="connsiteX12" fmla="*/ 6408801 w 6836568"/>
              <a:gd name="connsiteY12" fmla="*/ 1190149 h 1263395"/>
              <a:gd name="connsiteX13" fmla="*/ 6836569 w 6836568"/>
              <a:gd name="connsiteY13" fmla="*/ 631698 h 126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6568" h="1263395">
                <a:moveTo>
                  <a:pt x="6408801" y="73247"/>
                </a:moveTo>
                <a:lnTo>
                  <a:pt x="6287548" y="73247"/>
                </a:lnTo>
                <a:lnTo>
                  <a:pt x="6218968" y="0"/>
                </a:lnTo>
                <a:lnTo>
                  <a:pt x="617506" y="0"/>
                </a:lnTo>
                <a:lnTo>
                  <a:pt x="548926" y="73247"/>
                </a:lnTo>
                <a:lnTo>
                  <a:pt x="427673" y="73247"/>
                </a:lnTo>
                <a:lnTo>
                  <a:pt x="0" y="631698"/>
                </a:lnTo>
                <a:lnTo>
                  <a:pt x="427673" y="1190149"/>
                </a:lnTo>
                <a:lnTo>
                  <a:pt x="548926" y="1190149"/>
                </a:lnTo>
                <a:lnTo>
                  <a:pt x="617506" y="1263396"/>
                </a:lnTo>
                <a:lnTo>
                  <a:pt x="6219063" y="1263396"/>
                </a:lnTo>
                <a:lnTo>
                  <a:pt x="6287643" y="1190149"/>
                </a:lnTo>
                <a:lnTo>
                  <a:pt x="6408801" y="1190149"/>
                </a:lnTo>
                <a:lnTo>
                  <a:pt x="6836569" y="631698"/>
                </a:lnTo>
                <a:close/>
              </a:path>
            </a:pathLst>
          </a:custGeom>
          <a:solidFill>
            <a:schemeClr val="bg2"/>
          </a:solidFill>
          <a:ln w="15875" cap="flat">
            <a:gradFill>
              <a:gsLst>
                <a:gs pos="2900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400000000000000" pitchFamily="34" charset="-122"/>
              <a:ea typeface="思源黑体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43" name="任意多边形: 形状 42"/>
          <p:cNvSpPr/>
          <p:nvPr>
            <p:custDataLst>
              <p:tags r:id="rId3"/>
            </p:custDataLst>
          </p:nvPr>
        </p:nvSpPr>
        <p:spPr>
          <a:xfrm>
            <a:off x="2865255" y="4046642"/>
            <a:ext cx="3109721" cy="310407"/>
          </a:xfrm>
          <a:custGeom>
            <a:avLst/>
            <a:gdLst>
              <a:gd name="connsiteX0" fmla="*/ 6408801 w 6836568"/>
              <a:gd name="connsiteY0" fmla="*/ 73247 h 1263395"/>
              <a:gd name="connsiteX1" fmla="*/ 6287548 w 6836568"/>
              <a:gd name="connsiteY1" fmla="*/ 73247 h 1263395"/>
              <a:gd name="connsiteX2" fmla="*/ 6218968 w 6836568"/>
              <a:gd name="connsiteY2" fmla="*/ 0 h 1263395"/>
              <a:gd name="connsiteX3" fmla="*/ 617506 w 6836568"/>
              <a:gd name="connsiteY3" fmla="*/ 0 h 1263395"/>
              <a:gd name="connsiteX4" fmla="*/ 548926 w 6836568"/>
              <a:gd name="connsiteY4" fmla="*/ 73247 h 1263395"/>
              <a:gd name="connsiteX5" fmla="*/ 427673 w 6836568"/>
              <a:gd name="connsiteY5" fmla="*/ 73247 h 1263395"/>
              <a:gd name="connsiteX6" fmla="*/ 0 w 6836568"/>
              <a:gd name="connsiteY6" fmla="*/ 631698 h 1263395"/>
              <a:gd name="connsiteX7" fmla="*/ 427673 w 6836568"/>
              <a:gd name="connsiteY7" fmla="*/ 1190149 h 1263395"/>
              <a:gd name="connsiteX8" fmla="*/ 548926 w 6836568"/>
              <a:gd name="connsiteY8" fmla="*/ 1190149 h 1263395"/>
              <a:gd name="connsiteX9" fmla="*/ 617506 w 6836568"/>
              <a:gd name="connsiteY9" fmla="*/ 1263396 h 1263395"/>
              <a:gd name="connsiteX10" fmla="*/ 6219063 w 6836568"/>
              <a:gd name="connsiteY10" fmla="*/ 1263396 h 1263395"/>
              <a:gd name="connsiteX11" fmla="*/ 6287643 w 6836568"/>
              <a:gd name="connsiteY11" fmla="*/ 1190149 h 1263395"/>
              <a:gd name="connsiteX12" fmla="*/ 6408801 w 6836568"/>
              <a:gd name="connsiteY12" fmla="*/ 1190149 h 1263395"/>
              <a:gd name="connsiteX13" fmla="*/ 6836569 w 6836568"/>
              <a:gd name="connsiteY13" fmla="*/ 631698 h 126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6568" h="1263395">
                <a:moveTo>
                  <a:pt x="6408801" y="73247"/>
                </a:moveTo>
                <a:lnTo>
                  <a:pt x="6287548" y="73247"/>
                </a:lnTo>
                <a:lnTo>
                  <a:pt x="6218968" y="0"/>
                </a:lnTo>
                <a:lnTo>
                  <a:pt x="617506" y="0"/>
                </a:lnTo>
                <a:lnTo>
                  <a:pt x="548926" y="73247"/>
                </a:lnTo>
                <a:lnTo>
                  <a:pt x="427673" y="73247"/>
                </a:lnTo>
                <a:lnTo>
                  <a:pt x="0" y="631698"/>
                </a:lnTo>
                <a:lnTo>
                  <a:pt x="427673" y="1190149"/>
                </a:lnTo>
                <a:lnTo>
                  <a:pt x="548926" y="1190149"/>
                </a:lnTo>
                <a:lnTo>
                  <a:pt x="617506" y="1263396"/>
                </a:lnTo>
                <a:lnTo>
                  <a:pt x="6219063" y="1263396"/>
                </a:lnTo>
                <a:lnTo>
                  <a:pt x="6287643" y="1190149"/>
                </a:lnTo>
                <a:lnTo>
                  <a:pt x="6408801" y="1190149"/>
                </a:lnTo>
                <a:lnTo>
                  <a:pt x="6836569" y="631698"/>
                </a:lnTo>
                <a:close/>
              </a:path>
            </a:pathLst>
          </a:custGeom>
          <a:solidFill>
            <a:schemeClr val="bg2"/>
          </a:solidFill>
          <a:ln w="15875" cap="flat">
            <a:gradFill>
              <a:gsLst>
                <a:gs pos="2900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400000000000000" pitchFamily="34" charset="-122"/>
              <a:ea typeface="思源黑体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46" name="任意多边形: 形状 45"/>
          <p:cNvSpPr/>
          <p:nvPr>
            <p:custDataLst>
              <p:tags r:id="rId4"/>
            </p:custDataLst>
          </p:nvPr>
        </p:nvSpPr>
        <p:spPr>
          <a:xfrm>
            <a:off x="6026785" y="4046855"/>
            <a:ext cx="3110865" cy="377190"/>
          </a:xfrm>
          <a:custGeom>
            <a:avLst/>
            <a:gdLst>
              <a:gd name="connsiteX0" fmla="*/ 6408801 w 6836568"/>
              <a:gd name="connsiteY0" fmla="*/ 73247 h 1263395"/>
              <a:gd name="connsiteX1" fmla="*/ 6287548 w 6836568"/>
              <a:gd name="connsiteY1" fmla="*/ 73247 h 1263395"/>
              <a:gd name="connsiteX2" fmla="*/ 6218968 w 6836568"/>
              <a:gd name="connsiteY2" fmla="*/ 0 h 1263395"/>
              <a:gd name="connsiteX3" fmla="*/ 617506 w 6836568"/>
              <a:gd name="connsiteY3" fmla="*/ 0 h 1263395"/>
              <a:gd name="connsiteX4" fmla="*/ 548926 w 6836568"/>
              <a:gd name="connsiteY4" fmla="*/ 73247 h 1263395"/>
              <a:gd name="connsiteX5" fmla="*/ 427673 w 6836568"/>
              <a:gd name="connsiteY5" fmla="*/ 73247 h 1263395"/>
              <a:gd name="connsiteX6" fmla="*/ 0 w 6836568"/>
              <a:gd name="connsiteY6" fmla="*/ 631698 h 1263395"/>
              <a:gd name="connsiteX7" fmla="*/ 427673 w 6836568"/>
              <a:gd name="connsiteY7" fmla="*/ 1190149 h 1263395"/>
              <a:gd name="connsiteX8" fmla="*/ 548926 w 6836568"/>
              <a:gd name="connsiteY8" fmla="*/ 1190149 h 1263395"/>
              <a:gd name="connsiteX9" fmla="*/ 617506 w 6836568"/>
              <a:gd name="connsiteY9" fmla="*/ 1263396 h 1263395"/>
              <a:gd name="connsiteX10" fmla="*/ 6219063 w 6836568"/>
              <a:gd name="connsiteY10" fmla="*/ 1263396 h 1263395"/>
              <a:gd name="connsiteX11" fmla="*/ 6287643 w 6836568"/>
              <a:gd name="connsiteY11" fmla="*/ 1190149 h 1263395"/>
              <a:gd name="connsiteX12" fmla="*/ 6408801 w 6836568"/>
              <a:gd name="connsiteY12" fmla="*/ 1190149 h 1263395"/>
              <a:gd name="connsiteX13" fmla="*/ 6836569 w 6836568"/>
              <a:gd name="connsiteY13" fmla="*/ 631698 h 126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6568" h="1263395">
                <a:moveTo>
                  <a:pt x="6408801" y="73247"/>
                </a:moveTo>
                <a:lnTo>
                  <a:pt x="6287548" y="73247"/>
                </a:lnTo>
                <a:lnTo>
                  <a:pt x="6218968" y="0"/>
                </a:lnTo>
                <a:lnTo>
                  <a:pt x="617506" y="0"/>
                </a:lnTo>
                <a:lnTo>
                  <a:pt x="548926" y="73247"/>
                </a:lnTo>
                <a:lnTo>
                  <a:pt x="427673" y="73247"/>
                </a:lnTo>
                <a:lnTo>
                  <a:pt x="0" y="631698"/>
                </a:lnTo>
                <a:lnTo>
                  <a:pt x="427673" y="1190149"/>
                </a:lnTo>
                <a:lnTo>
                  <a:pt x="548926" y="1190149"/>
                </a:lnTo>
                <a:lnTo>
                  <a:pt x="617506" y="1263396"/>
                </a:lnTo>
                <a:lnTo>
                  <a:pt x="6219063" y="1263396"/>
                </a:lnTo>
                <a:lnTo>
                  <a:pt x="6287643" y="1190149"/>
                </a:lnTo>
                <a:lnTo>
                  <a:pt x="6408801" y="1190149"/>
                </a:lnTo>
                <a:lnTo>
                  <a:pt x="6836569" y="631698"/>
                </a:lnTo>
                <a:close/>
              </a:path>
            </a:pathLst>
          </a:custGeom>
          <a:solidFill>
            <a:schemeClr val="bg2"/>
          </a:solidFill>
          <a:ln w="15875" cap="flat">
            <a:gradFill>
              <a:gsLst>
                <a:gs pos="2900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400000000000000" pitchFamily="34" charset="-122"/>
              <a:ea typeface="思源黑体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140" name="文本框 98"/>
          <p:cNvSpPr txBox="1"/>
          <p:nvPr>
            <p:custDataLst>
              <p:tags r:id="rId5"/>
            </p:custDataLst>
          </p:nvPr>
        </p:nvSpPr>
        <p:spPr>
          <a:xfrm>
            <a:off x="3140856" y="3580623"/>
            <a:ext cx="254690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latin typeface="思源黑体" panose="020B0400000000000000" pitchFamily="34" charset="-122"/>
                <a:ea typeface="思源黑体" panose="020B0400000000000000" pitchFamily="34" charset="-122"/>
              </a:rPr>
              <a:t>参赛赛道：</a:t>
            </a:r>
            <a:endParaRPr lang="zh-CN" altLang="en-US" sz="1400" b="1" dirty="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思源黑体" panose="020B0400000000000000" pitchFamily="34" charset="-122"/>
              <a:ea typeface="思源黑体" panose="020B0400000000000000" pitchFamily="34" charset="-122"/>
            </a:endParaRPr>
          </a:p>
        </p:txBody>
      </p:sp>
      <p:sp>
        <p:nvSpPr>
          <p:cNvPr id="141" name="文本框 98"/>
          <p:cNvSpPr txBox="1"/>
          <p:nvPr>
            <p:custDataLst>
              <p:tags r:id="rId6"/>
            </p:custDataLst>
          </p:nvPr>
        </p:nvSpPr>
        <p:spPr>
          <a:xfrm>
            <a:off x="6330193" y="3580514"/>
            <a:ext cx="254690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latin typeface="思源黑体" panose="020B0400000000000000" pitchFamily="34" charset="-122"/>
                <a:ea typeface="思源黑体" panose="020B0400000000000000" pitchFamily="34" charset="-122"/>
              </a:rPr>
              <a:t>参赛组别：</a:t>
            </a:r>
            <a:endParaRPr lang="zh-CN" altLang="en-US" sz="1400" b="1" dirty="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思源黑体" panose="020B0400000000000000" pitchFamily="34" charset="-122"/>
              <a:ea typeface="思源黑体" panose="020B0400000000000000" pitchFamily="34" charset="-122"/>
            </a:endParaRPr>
          </a:p>
        </p:txBody>
      </p:sp>
      <p:sp>
        <p:nvSpPr>
          <p:cNvPr id="142" name="文本框 98"/>
          <p:cNvSpPr txBox="1"/>
          <p:nvPr>
            <p:custDataLst>
              <p:tags r:id="rId7"/>
            </p:custDataLst>
          </p:nvPr>
        </p:nvSpPr>
        <p:spPr>
          <a:xfrm>
            <a:off x="3146705" y="4046864"/>
            <a:ext cx="254690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latin typeface="思源黑体" panose="020B0400000000000000" pitchFamily="34" charset="-122"/>
                <a:ea typeface="思源黑体" panose="020B0400000000000000" pitchFamily="34" charset="-122"/>
              </a:rPr>
              <a:t>参赛院校：</a:t>
            </a:r>
            <a:r>
              <a:rPr lang="zh-CN" altLang="en-US" sz="1400" dirty="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思源黑体" panose="020B0400000000000000" pitchFamily="34" charset="-122"/>
                <a:ea typeface="思源黑体" panose="020B0400000000000000" pitchFamily="34" charset="-122"/>
              </a:rPr>
              <a:t>湖州学院</a:t>
            </a:r>
            <a:endParaRPr lang="zh-CN" altLang="en-US" sz="1400" b="1" dirty="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思源黑体" panose="020B0400000000000000" pitchFamily="34" charset="-122"/>
              <a:ea typeface="思源黑体" panose="020B0400000000000000" pitchFamily="34" charset="-122"/>
            </a:endParaRPr>
          </a:p>
        </p:txBody>
      </p:sp>
      <p:sp>
        <p:nvSpPr>
          <p:cNvPr id="143" name="文本框 98"/>
          <p:cNvSpPr txBox="1"/>
          <p:nvPr>
            <p:custDataLst>
              <p:tags r:id="rId8"/>
            </p:custDataLst>
          </p:nvPr>
        </p:nvSpPr>
        <p:spPr>
          <a:xfrm>
            <a:off x="6252845" y="4117340"/>
            <a:ext cx="28848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latin typeface="思源黑体" panose="020B0400000000000000" pitchFamily="34" charset="-122"/>
                <a:ea typeface="思源黑体" panose="020B0400000000000000" pitchFamily="34" charset="-122"/>
              </a:rPr>
              <a:t>负责人：</a:t>
            </a:r>
            <a:endParaRPr lang="zh-CN" altLang="en-US" sz="1200" dirty="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思源黑体" panose="020B0400000000000000" pitchFamily="34" charset="-122"/>
              <a:ea typeface="思源黑体" panose="020B0400000000000000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44231" r="38019" b="44213"/>
          <a:stretch>
            <a:fillRect/>
          </a:stretch>
        </p:blipFill>
        <p:spPr>
          <a:xfrm>
            <a:off x="4060825" y="-11430"/>
            <a:ext cx="3337560" cy="880110"/>
          </a:xfrm>
          <a:prstGeom prst="rect">
            <a:avLst/>
          </a:prstGeom>
        </p:spPr>
      </p:pic>
      <p:pic>
        <p:nvPicPr>
          <p:cNvPr id="9" name="图片 8" descr="微信图片_20260728041312_13_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4745" y="-662940"/>
            <a:ext cx="3475355" cy="231775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132051" y="105228"/>
            <a:ext cx="4961059" cy="495355"/>
            <a:chOff x="497840" y="391794"/>
            <a:chExt cx="4961059" cy="495355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97840" y="391794"/>
              <a:ext cx="576580" cy="449580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1074677" y="402242"/>
              <a:ext cx="4384222" cy="33718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30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阿里汉仪智能黑体" panose="00020600040101010101" pitchFamily="18" charset="-122"/>
                  <a:cs typeface="+mn-cs"/>
                  <a:sym typeface="+mn-ea"/>
                </a:rPr>
                <a:t>中国国际大学生创新大赛（</a:t>
              </a:r>
              <a:r>
                <a:rPr kumimoji="0" lang="en-US" altLang="zh-CN" sz="1600" b="1" i="0" u="none" strike="noStrike" kern="1200" cap="none" spc="30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阿里汉仪智能黑体" panose="00020600040101010101" pitchFamily="18" charset="-122"/>
                  <a:cs typeface="+mn-cs"/>
                  <a:sym typeface="+mn-ea"/>
                </a:rPr>
                <a:t>2026</a:t>
              </a:r>
              <a:r>
                <a:rPr kumimoji="0" lang="zh-CN" altLang="en-US" sz="1600" b="1" i="0" u="none" strike="noStrike" kern="1200" cap="none" spc="30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阿里汉仪智能黑体" panose="00020600040101010101" pitchFamily="18" charset="-122"/>
                  <a:cs typeface="+mn-cs"/>
                  <a:sym typeface="+mn-ea"/>
                </a:rPr>
                <a:t>）</a:t>
              </a:r>
              <a:endParaRPr kumimoji="0" lang="zh-CN" altLang="en-US" sz="1600" b="1" i="0" u="none" strike="noStrike" kern="1200" cap="none" spc="30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阿里汉仪智能黑体" panose="00020600040101010101" pitchFamily="18" charset="-122"/>
                <a:cs typeface="+mn-cs"/>
                <a:sym typeface="+mn-ea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074420" y="662472"/>
              <a:ext cx="4048632" cy="2246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6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华康隶书体W7" panose="03000709000000000000" charset="-122"/>
                  <a:cs typeface="+mn-cs"/>
                </a:rPr>
                <a:t>China International College Students' Innovation Competition 202</a:t>
              </a:r>
              <a:r>
                <a:rPr kumimoji="0" lang="en-US" altLang="zh-CN" sz="86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华康隶书体W7" panose="03000709000000000000" charset="-122"/>
                  <a:cs typeface="+mn-cs"/>
                </a:rPr>
                <a:t>6</a:t>
              </a:r>
              <a:r>
                <a:rPr kumimoji="0" lang="zh-CN" altLang="en-US" sz="86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华康隶书体W7" panose="03000709000000000000" charset="-122"/>
                  <a:cs typeface="+mn-cs"/>
                </a:rPr>
                <a:t>(CICSIC)</a:t>
              </a:r>
              <a:endParaRPr kumimoji="0" lang="zh-CN" altLang="en-US" sz="86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华康隶书体W7" panose="03000709000000000000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 flipH="1">
            <a:off x="-587959" y="1062321"/>
            <a:ext cx="2380942" cy="297776"/>
            <a:chOff x="10252570" y="1157767"/>
            <a:chExt cx="2380942" cy="297776"/>
          </a:xfrm>
        </p:grpSpPr>
        <p:sp>
          <p:nvSpPr>
            <p:cNvPr id="68" name="平行四边形 67"/>
            <p:cNvSpPr/>
            <p:nvPr/>
          </p:nvSpPr>
          <p:spPr>
            <a:xfrm>
              <a:off x="10343317" y="1258771"/>
              <a:ext cx="2229683" cy="196772"/>
            </a:xfrm>
            <a:prstGeom prst="parallelogram">
              <a:avLst/>
            </a:prstGeom>
            <a:gradFill flip="none" rotWithShape="1">
              <a:gsLst>
                <a:gs pos="2000">
                  <a:schemeClr val="accent2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10252570" y="1157767"/>
              <a:ext cx="123972" cy="297776"/>
            </a:xfrm>
            <a:prstGeom prst="parallelogram">
              <a:avLst>
                <a:gd name="adj" fmla="val 61361"/>
              </a:avLst>
            </a:prstGeom>
            <a:gradFill flip="none" rotWithShape="1">
              <a:gsLst>
                <a:gs pos="200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10403829" y="1171490"/>
              <a:ext cx="2229683" cy="45719"/>
            </a:xfrm>
            <a:prstGeom prst="parallelogram">
              <a:avLst/>
            </a:prstGeom>
            <a:gradFill flip="none" rotWithShape="1">
              <a:gsLst>
                <a:gs pos="2000">
                  <a:schemeClr val="accent2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238792" y="249539"/>
            <a:ext cx="4632319" cy="738664"/>
            <a:chOff x="3263783" y="1079702"/>
            <a:chExt cx="5519166" cy="880380"/>
          </a:xfrm>
        </p:grpSpPr>
        <p:sp>
          <p:nvSpPr>
            <p:cNvPr id="22" name="文本框 21"/>
            <p:cNvSpPr txBox="1"/>
            <p:nvPr/>
          </p:nvSpPr>
          <p:spPr>
            <a:xfrm>
              <a:off x="4174888" y="1079702"/>
              <a:ext cx="4608061" cy="880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zh-CN" altLang="en-US" sz="1400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中国国际大学生创新大赛</a:t>
              </a:r>
              <a:endParaRPr lang="zh-CN" altLang="en-US" sz="1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r>
                <a:rPr lang="zh-CN" altLang="en-US" sz="1400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China International College Students’ Innovation Competition</a:t>
              </a:r>
              <a:endParaRPr lang="zh-CN" altLang="en-US" sz="1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3783" y="1127161"/>
              <a:ext cx="828176" cy="614139"/>
            </a:xfrm>
            <a:prstGeom prst="rect">
              <a:avLst/>
            </a:prstGeom>
          </p:spPr>
        </p:pic>
      </p:grpSp>
      <p:pic>
        <p:nvPicPr>
          <p:cNvPr id="9" name="图片 8" descr="微信图片_20260728041312_13_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875" y="-392430"/>
            <a:ext cx="3032125" cy="20218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/>
          <p:nvPr>
            <p:ph sz="quarter" idx="10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内容占位符 9"/>
          <p:cNvSpPr/>
          <p:nvPr>
            <p:ph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2" name="内容占位符 11"/>
          <p:cNvSpPr/>
          <p:nvPr>
            <p:ph sz="quarter" idx="12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 flipH="1">
            <a:off x="-316039" y="5766435"/>
            <a:ext cx="1865212" cy="347619"/>
            <a:chOff x="10106520" y="1157767"/>
            <a:chExt cx="1865212" cy="297776"/>
          </a:xfrm>
        </p:grpSpPr>
        <p:sp>
          <p:nvSpPr>
            <p:cNvPr id="72" name="平行四边形 71"/>
            <p:cNvSpPr/>
            <p:nvPr/>
          </p:nvSpPr>
          <p:spPr>
            <a:xfrm>
              <a:off x="10343317" y="1258771"/>
              <a:ext cx="1567903" cy="196772"/>
            </a:xfrm>
            <a:prstGeom prst="parallelogram">
              <a:avLst/>
            </a:prstGeom>
            <a:gradFill flip="none" rotWithShape="1">
              <a:gsLst>
                <a:gs pos="2000">
                  <a:schemeClr val="accent2">
                    <a:alpha val="25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  <p:sp>
          <p:nvSpPr>
            <p:cNvPr id="124" name="平行四边形 123"/>
            <p:cNvSpPr/>
            <p:nvPr/>
          </p:nvSpPr>
          <p:spPr>
            <a:xfrm>
              <a:off x="10252570" y="1157767"/>
              <a:ext cx="123972" cy="297776"/>
            </a:xfrm>
            <a:prstGeom prst="parallelogram">
              <a:avLst>
                <a:gd name="adj" fmla="val 61361"/>
              </a:avLst>
            </a:prstGeom>
            <a:gradFill flip="none" rotWithShape="1">
              <a:gsLst>
                <a:gs pos="2000">
                  <a:schemeClr val="accent2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  <p:sp>
          <p:nvSpPr>
            <p:cNvPr id="125" name="平行四边形 124"/>
            <p:cNvSpPr/>
            <p:nvPr/>
          </p:nvSpPr>
          <p:spPr>
            <a:xfrm>
              <a:off x="10403829" y="1171490"/>
              <a:ext cx="1567903" cy="45719"/>
            </a:xfrm>
            <a:prstGeom prst="parallelogram">
              <a:avLst/>
            </a:prstGeom>
            <a:gradFill flip="none" rotWithShape="1">
              <a:gsLst>
                <a:gs pos="2000">
                  <a:schemeClr val="accent2">
                    <a:alpha val="25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  <p:sp>
          <p:nvSpPr>
            <p:cNvPr id="126" name="平行四边形 125"/>
            <p:cNvSpPr/>
            <p:nvPr/>
          </p:nvSpPr>
          <p:spPr>
            <a:xfrm>
              <a:off x="10179545" y="1157767"/>
              <a:ext cx="123972" cy="297776"/>
            </a:xfrm>
            <a:prstGeom prst="parallelogram">
              <a:avLst>
                <a:gd name="adj" fmla="val 61361"/>
              </a:avLst>
            </a:prstGeom>
            <a:gradFill flip="none" rotWithShape="1">
              <a:gsLst>
                <a:gs pos="2000">
                  <a:schemeClr val="accent2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  <p:sp>
          <p:nvSpPr>
            <p:cNvPr id="127" name="平行四边形 126"/>
            <p:cNvSpPr/>
            <p:nvPr/>
          </p:nvSpPr>
          <p:spPr>
            <a:xfrm>
              <a:off x="10106520" y="1157767"/>
              <a:ext cx="123972" cy="297776"/>
            </a:xfrm>
            <a:prstGeom prst="parallelogram">
              <a:avLst>
                <a:gd name="adj" fmla="val 61361"/>
              </a:avLst>
            </a:prstGeom>
            <a:gradFill flip="none" rotWithShape="1">
              <a:gsLst>
                <a:gs pos="2000">
                  <a:schemeClr val="accent2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黑体" panose="020B0400000000000000" pitchFamily="34" charset="-122"/>
              </a:endParaRPr>
            </a:p>
          </p:txBody>
        </p: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2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3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4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5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6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7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ags/tag8.xml><?xml version="1.0" encoding="utf-8"?>
<p:tagLst xmlns:p="http://schemas.openxmlformats.org/presentationml/2006/main">
  <p:tag name="KSO_WM_DIAGRAM_VIRTUALLY_FRAME" val="{&quot;height&quot;:92.48102362204732,&quot;left&quot;:222.06062992125985,&quot;top&quot;:301.86771653543303,&quot;width&quot;:497.36858267716525}"/>
</p:tagLst>
</file>

<file path=ppt/theme/theme1.xml><?xml version="1.0" encoding="utf-8"?>
<a:theme xmlns:a="http://schemas.openxmlformats.org/drawingml/2006/main" name="WPS">
  <a:themeElements>
    <a:clrScheme name="本PPT所使用颜色">
      <a:dk1>
        <a:srgbClr val="000000"/>
      </a:dk1>
      <a:lt1>
        <a:srgbClr val="E56801"/>
      </a:lt1>
      <a:dk2>
        <a:srgbClr val="FDB96F"/>
      </a:dk2>
      <a:lt2>
        <a:srgbClr val="FFFFFF"/>
      </a:lt2>
      <a:accent1>
        <a:srgbClr val="FDB96F"/>
      </a:accent1>
      <a:accent2>
        <a:srgbClr val="E56801"/>
      </a:accent2>
      <a:accent3>
        <a:srgbClr val="FFC000"/>
      </a:accent3>
      <a:accent4>
        <a:srgbClr val="EA0000"/>
      </a:accent4>
      <a:accent5>
        <a:srgbClr val="920000"/>
      </a:accent5>
      <a:accent6>
        <a:srgbClr val="FFEED5"/>
      </a:accent6>
      <a:hlink>
        <a:srgbClr val="FFFFFF"/>
      </a:hlink>
      <a:folHlink>
        <a:srgbClr val="FFFFFF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accent1">
              <a:alpha val="80000"/>
            </a:schemeClr>
          </a:solidFill>
        </a:ln>
        <a:effectLst>
          <a:outerShdw blurRad="76200" dist="25400" dir="5400000" algn="t" rotWithShape="0">
            <a:schemeClr val="accent2">
              <a:lumMod val="50000"/>
              <a:alpha val="2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>
            <a:latin typeface="思源黑体" panose="020B0400000000000000" pitchFamily="34" charset="-122"/>
            <a:ea typeface="思源黑体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默认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WPS 演示</Application>
  <PresentationFormat>宽屏</PresentationFormat>
  <Paragraphs>15</Paragraphs>
  <Slides>14</Slides>
  <Notes>38</Notes>
  <HiddenSlides>21</HiddenSlides>
  <MMClips>1</MMClips>
  <ScaleCrop>false</ScaleCrop>
  <HeadingPairs>
    <vt:vector size="6" baseType="variant">
      <vt:variant>
        <vt:lpstr>已用的字体</vt:lpstr>
      </vt:variant>
      <vt:variant>
        <vt:i4>66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82" baseType="lpstr">
      <vt:lpstr>Arial</vt:lpstr>
      <vt:lpstr>宋体</vt:lpstr>
      <vt:lpstr>Wingdings</vt:lpstr>
      <vt:lpstr>思源黑体</vt:lpstr>
      <vt:lpstr>黑体</vt:lpstr>
      <vt:lpstr>微软雅黑</vt:lpstr>
      <vt:lpstr>Roboto</vt:lpstr>
      <vt:lpstr>思源黑体 CN Regular</vt:lpstr>
      <vt:lpstr>字体圈欣意冠黑体</vt:lpstr>
      <vt:lpstr>OPPOSans M</vt:lpstr>
      <vt:lpstr>汉仪君黑-45简</vt:lpstr>
      <vt:lpstr>思源黑体 Medium</vt:lpstr>
      <vt:lpstr>等线</vt:lpstr>
      <vt:lpstr>HK Grotesk Black</vt:lpstr>
      <vt:lpstr>Segoe Print</vt:lpstr>
      <vt:lpstr>OPPOSans R</vt:lpstr>
      <vt:lpstr>Bebas Neue</vt:lpstr>
      <vt:lpstr>阿里妈妈数黑体</vt:lpstr>
      <vt:lpstr>经典综艺体简</vt:lpstr>
      <vt:lpstr>方正清刻本悦宋简体</vt:lpstr>
      <vt:lpstr>Wingdings</vt:lpstr>
      <vt:lpstr>OPPOSans R</vt:lpstr>
      <vt:lpstr>思源宋体 CN Heavy</vt:lpstr>
      <vt:lpstr>方正粗黑宋简体</vt:lpstr>
      <vt:lpstr>演示流云楷</vt:lpstr>
      <vt:lpstr>Times New Roman</vt:lpstr>
      <vt:lpstr>阿里汉仪智能黑体</vt:lpstr>
      <vt:lpstr>华康隶书体W7</vt:lpstr>
      <vt:lpstr>楷体_GB2312</vt:lpstr>
      <vt:lpstr>思源黑体</vt:lpstr>
      <vt:lpstr>微软雅黑 Light</vt:lpstr>
      <vt:lpstr>UKIJ Qolyazma</vt:lpstr>
      <vt:lpstr>思源黑体 CN Medium</vt:lpstr>
      <vt:lpstr>阿里巴巴普惠体 2.0 75 SemiBold</vt:lpstr>
      <vt:lpstr>阿里巴巴普惠体 2.0 65 Medium</vt:lpstr>
      <vt:lpstr>思源宋体 CN Heavy</vt:lpstr>
      <vt:lpstr>阿里巴巴普惠体 B</vt:lpstr>
      <vt:lpstr>HarmonyOS Sans SC</vt:lpstr>
      <vt:lpstr>Arial Black</vt:lpstr>
      <vt:lpstr>KSOF4CF9F437</vt:lpstr>
      <vt:lpstr>Arial Unicode MS</vt:lpstr>
      <vt:lpstr>Calibri</vt:lpstr>
      <vt:lpstr>猫啃网风雅宋</vt:lpstr>
      <vt:lpstr>汉仪旗黑 Lenovo 60S</vt:lpstr>
      <vt:lpstr>方正楷体_GBK</vt:lpstr>
      <vt:lpstr>演示决胜体 Heavy</vt:lpstr>
      <vt:lpstr>Arial</vt:lpstr>
      <vt:lpstr>思源黑体 CN Medium</vt:lpstr>
      <vt:lpstr>汉仪雅酷黑 55W</vt:lpstr>
      <vt:lpstr>演示新手书</vt:lpstr>
      <vt:lpstr>Times New Roman</vt:lpstr>
      <vt:lpstr>HarmonyOS Sans SC</vt:lpstr>
      <vt:lpstr>Noto Sans SC</vt:lpstr>
      <vt:lpstr>MiSans</vt:lpstr>
      <vt:lpstr>MiSans Demibold</vt:lpstr>
      <vt:lpstr>OPPOSans M</vt:lpstr>
      <vt:lpstr>华文细黑</vt:lpstr>
      <vt:lpstr>KSOFE22CBF3B</vt:lpstr>
      <vt:lpstr>隶书</vt:lpstr>
      <vt:lpstr>MiSans Semibold</vt:lpstr>
      <vt:lpstr>MS PGothic</vt:lpstr>
      <vt:lpstr>KSOF4CFA6896</vt:lpstr>
      <vt:lpstr>KSOFE22D339A</vt:lpstr>
      <vt:lpstr>KSOF28C8D4D9</vt:lpstr>
      <vt:lpstr>KSOFDDF55C4C</vt:lpstr>
      <vt:lpstr>KSOFDDF4E7ED</vt:lpstr>
      <vt:lpstr>WPS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创艺PPT设计</Company>
  <LinksUpToDate>false</LinksUpToDate>
  <SharedDoc>false</SharedDoc>
  <HyperlinksChanged>false</HyperlinksChanged>
  <AppVersion>14.0000</AppVersion>
  <Manager>梁天韦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Weior</dc:creator>
  <cp:lastModifiedBy>小懿</cp:lastModifiedBy>
  <cp:revision>85</cp:revision>
  <dcterms:created xsi:type="dcterms:W3CDTF">2023-08-09T12:44:00Z</dcterms:created>
  <dcterms:modified xsi:type="dcterms:W3CDTF">2026-08-04T05:54:09Z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71BD77A6E72848F89F308DAFEA6494F3_13</vt:lpwstr>
  </property>
</Properties>
</file>